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embeddedFontLst>
    <p:embeddedFont>
      <p:font typeface="Aileron Bold" panose="020B0604020202020204" charset="0"/>
      <p:regular r:id="rId4"/>
    </p:embeddedFont>
    <p:embeddedFont>
      <p:font typeface="League Gothic" panose="020B0604020202020204" charset="0"/>
      <p:regular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Tenor Sans" panose="020B0604020202020204" charset="0"/>
      <p:regular r:id="rId10"/>
    </p:embeddedFont>
    <p:embeddedFont>
      <p:font typeface="Norwester" panose="020B0604020202020204" charset="0"/>
      <p:regular r:id="rId11"/>
    </p:embeddedFont>
    <p:embeddedFont>
      <p:font typeface="Safira March" panose="020B0604020202020204" charset="0"/>
      <p:regular r:id="rId12"/>
    </p:embeddedFont>
    <p:embeddedFont>
      <p:font typeface="Now" panose="020B0604020202020204" charset="0"/>
      <p:regular r:id="rId13"/>
    </p:embeddedFont>
  </p:embeddedFontLst>
  <p:defaultTextStyle>
    <a:defPPr>
      <a:defRPr lang="en-US"/>
    </a:defPPr>
    <a:lvl1pPr marL="0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1pPr>
    <a:lvl2pPr marL="268194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2pPr>
    <a:lvl3pPr marL="536387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3pPr>
    <a:lvl4pPr marL="804581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4pPr>
    <a:lvl5pPr marL="1072774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5pPr>
    <a:lvl6pPr marL="1340968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6pPr>
    <a:lvl7pPr marL="1609161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7pPr>
    <a:lvl8pPr marL="1877355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8pPr>
    <a:lvl9pPr marL="2145548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70" userDrawn="1">
          <p15:clr>
            <a:srgbClr val="A4A3A4"/>
          </p15:clr>
        </p15:guide>
        <p15:guide id="2" pos="19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CFB4"/>
    <a:srgbClr val="9AE1F4"/>
    <a:srgbClr val="FFD18E"/>
    <a:srgbClr val="FFA986"/>
    <a:srgbClr val="DDD9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80" autoAdjust="0"/>
    <p:restoredTop sz="94622" autoAdjust="0"/>
  </p:normalViewPr>
  <p:slideViewPr>
    <p:cSldViewPr>
      <p:cViewPr>
        <p:scale>
          <a:sx n="82" d="100"/>
          <a:sy n="82" d="100"/>
        </p:scale>
        <p:origin x="3204" y="30"/>
      </p:cViewPr>
      <p:guideLst>
        <p:guide orient="horz" pos="1170"/>
        <p:guide pos="19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viewProps" Target="view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84CF3E-5F45-48C7-9CDF-4839AAC3D8B1}" type="datetimeFigureOut">
              <a:rPr lang="fr-FR" smtClean="0"/>
              <a:t>05/03/2024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CD0FB-C4C8-491C-B427-ABA5CF0E3C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663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5CD0FB-C4C8-491C-B427-ABA5CF0E3C8B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106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153980"/>
            <a:ext cx="5181600" cy="7962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105025"/>
            <a:ext cx="4267200" cy="94932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47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9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42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90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38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485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3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9813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387071"/>
            <a:ext cx="5181600" cy="737791"/>
          </a:xfrm>
        </p:spPr>
        <p:txBody>
          <a:bodyPr anchor="t"/>
          <a:lstStyle>
            <a:lvl1pPr algn="l">
              <a:defRPr sz="21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574470"/>
            <a:ext cx="5181600" cy="812601"/>
          </a:xfrm>
        </p:spPr>
        <p:txBody>
          <a:bodyPr anchor="b"/>
          <a:lstStyle>
            <a:lvl1pPr marL="0" indent="0">
              <a:buNone/>
              <a:defRPr sz="1083">
                <a:solidFill>
                  <a:schemeClr val="tx1">
                    <a:tint val="75000"/>
                  </a:schemeClr>
                </a:solidFill>
              </a:defRPr>
            </a:lvl1pPr>
            <a:lvl2pPr marL="247665" indent="0">
              <a:buNone/>
              <a:defRPr sz="975">
                <a:solidFill>
                  <a:schemeClr val="tx1">
                    <a:tint val="75000"/>
                  </a:schemeClr>
                </a:solidFill>
              </a:defRPr>
            </a:lvl2pPr>
            <a:lvl3pPr marL="495330" indent="0">
              <a:buNone/>
              <a:defRPr sz="867">
                <a:solidFill>
                  <a:schemeClr val="tx1">
                    <a:tint val="75000"/>
                  </a:schemeClr>
                </a:solidFill>
              </a:defRPr>
            </a:lvl3pPr>
            <a:lvl4pPr marL="742996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4pPr>
            <a:lvl5pPr marL="990661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5pPr>
            <a:lvl6pPr marL="1238326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6pPr>
            <a:lvl7pPr marL="1485991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7pPr>
            <a:lvl8pPr marL="1733657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8pPr>
            <a:lvl9pPr marL="1981322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866775"/>
            <a:ext cx="2692400" cy="2451563"/>
          </a:xfrm>
        </p:spPr>
        <p:txBody>
          <a:bodyPr/>
          <a:lstStyle>
            <a:lvl1pPr>
              <a:defRPr sz="1517"/>
            </a:lvl1pPr>
            <a:lvl2pPr>
              <a:defRPr sz="1300"/>
            </a:lvl2pPr>
            <a:lvl3pPr>
              <a:defRPr sz="1083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866775"/>
            <a:ext cx="2692400" cy="2451563"/>
          </a:xfrm>
        </p:spPr>
        <p:txBody>
          <a:bodyPr/>
          <a:lstStyle>
            <a:lvl1pPr>
              <a:defRPr sz="1517"/>
            </a:lvl1pPr>
            <a:lvl2pPr>
              <a:defRPr sz="1300"/>
            </a:lvl2pPr>
            <a:lvl3pPr>
              <a:defRPr sz="1083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831519"/>
            <a:ext cx="2693459" cy="346538"/>
          </a:xfrm>
        </p:spPr>
        <p:txBody>
          <a:bodyPr anchor="b"/>
          <a:lstStyle>
            <a:lvl1pPr marL="0" indent="0">
              <a:buNone/>
              <a:defRPr sz="1300" b="1"/>
            </a:lvl1pPr>
            <a:lvl2pPr marL="247665" indent="0">
              <a:buNone/>
              <a:defRPr sz="1083" b="1"/>
            </a:lvl2pPr>
            <a:lvl3pPr marL="495330" indent="0">
              <a:buNone/>
              <a:defRPr sz="975" b="1"/>
            </a:lvl3pPr>
            <a:lvl4pPr marL="742996" indent="0">
              <a:buNone/>
              <a:defRPr sz="867" b="1"/>
            </a:lvl4pPr>
            <a:lvl5pPr marL="990661" indent="0">
              <a:buNone/>
              <a:defRPr sz="867" b="1"/>
            </a:lvl5pPr>
            <a:lvl6pPr marL="1238326" indent="0">
              <a:buNone/>
              <a:defRPr sz="867" b="1"/>
            </a:lvl6pPr>
            <a:lvl7pPr marL="1485991" indent="0">
              <a:buNone/>
              <a:defRPr sz="867" b="1"/>
            </a:lvl7pPr>
            <a:lvl8pPr marL="1733657" indent="0">
              <a:buNone/>
              <a:defRPr sz="867" b="1"/>
            </a:lvl8pPr>
            <a:lvl9pPr marL="1981322" indent="0">
              <a:buNone/>
              <a:defRPr sz="8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178057"/>
            <a:ext cx="2693459" cy="2140281"/>
          </a:xfrm>
        </p:spPr>
        <p:txBody>
          <a:bodyPr/>
          <a:lstStyle>
            <a:lvl1pPr>
              <a:defRPr sz="1300"/>
            </a:lvl1pPr>
            <a:lvl2pPr>
              <a:defRPr sz="1083"/>
            </a:lvl2pPr>
            <a:lvl3pPr>
              <a:defRPr sz="975"/>
            </a:lvl3pPr>
            <a:lvl4pPr>
              <a:defRPr sz="867"/>
            </a:lvl4pPr>
            <a:lvl5pPr>
              <a:defRPr sz="867"/>
            </a:lvl5pPr>
            <a:lvl6pPr>
              <a:defRPr sz="867"/>
            </a:lvl6pPr>
            <a:lvl7pPr>
              <a:defRPr sz="867"/>
            </a:lvl7pPr>
            <a:lvl8pPr>
              <a:defRPr sz="867"/>
            </a:lvl8pPr>
            <a:lvl9pPr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831519"/>
            <a:ext cx="2694517" cy="346538"/>
          </a:xfrm>
        </p:spPr>
        <p:txBody>
          <a:bodyPr anchor="b"/>
          <a:lstStyle>
            <a:lvl1pPr marL="0" indent="0">
              <a:buNone/>
              <a:defRPr sz="1300" b="1"/>
            </a:lvl1pPr>
            <a:lvl2pPr marL="247665" indent="0">
              <a:buNone/>
              <a:defRPr sz="1083" b="1"/>
            </a:lvl2pPr>
            <a:lvl3pPr marL="495330" indent="0">
              <a:buNone/>
              <a:defRPr sz="975" b="1"/>
            </a:lvl3pPr>
            <a:lvl4pPr marL="742996" indent="0">
              <a:buNone/>
              <a:defRPr sz="867" b="1"/>
            </a:lvl4pPr>
            <a:lvl5pPr marL="990661" indent="0">
              <a:buNone/>
              <a:defRPr sz="867" b="1"/>
            </a:lvl5pPr>
            <a:lvl6pPr marL="1238326" indent="0">
              <a:buNone/>
              <a:defRPr sz="867" b="1"/>
            </a:lvl6pPr>
            <a:lvl7pPr marL="1485991" indent="0">
              <a:buNone/>
              <a:defRPr sz="867" b="1"/>
            </a:lvl7pPr>
            <a:lvl8pPr marL="1733657" indent="0">
              <a:buNone/>
              <a:defRPr sz="867" b="1"/>
            </a:lvl8pPr>
            <a:lvl9pPr marL="1981322" indent="0">
              <a:buNone/>
              <a:defRPr sz="8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178057"/>
            <a:ext cx="2694517" cy="2140281"/>
          </a:xfrm>
        </p:spPr>
        <p:txBody>
          <a:bodyPr/>
          <a:lstStyle>
            <a:lvl1pPr>
              <a:defRPr sz="1300"/>
            </a:lvl1pPr>
            <a:lvl2pPr>
              <a:defRPr sz="1083"/>
            </a:lvl2pPr>
            <a:lvl3pPr>
              <a:defRPr sz="975"/>
            </a:lvl3pPr>
            <a:lvl4pPr>
              <a:defRPr sz="867"/>
            </a:lvl4pPr>
            <a:lvl5pPr>
              <a:defRPr sz="867"/>
            </a:lvl5pPr>
            <a:lvl6pPr>
              <a:defRPr sz="867"/>
            </a:lvl6pPr>
            <a:lvl7pPr>
              <a:defRPr sz="867"/>
            </a:lvl7pPr>
            <a:lvl8pPr>
              <a:defRPr sz="867"/>
            </a:lvl8pPr>
            <a:lvl9pPr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47902"/>
            <a:ext cx="2005542" cy="629444"/>
          </a:xfrm>
        </p:spPr>
        <p:txBody>
          <a:bodyPr anchor="b"/>
          <a:lstStyle>
            <a:lvl1pPr algn="l">
              <a:defRPr sz="108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47902"/>
            <a:ext cx="3407833" cy="3170436"/>
          </a:xfrm>
        </p:spPr>
        <p:txBody>
          <a:bodyPr/>
          <a:lstStyle>
            <a:lvl1pPr>
              <a:defRPr sz="1733"/>
            </a:lvl1pPr>
            <a:lvl2pPr>
              <a:defRPr sz="1517"/>
            </a:lvl2pPr>
            <a:lvl3pPr>
              <a:defRPr sz="1300"/>
            </a:lvl3pPr>
            <a:lvl4pPr>
              <a:defRPr sz="1083"/>
            </a:lvl4pPr>
            <a:lvl5pPr>
              <a:defRPr sz="1083"/>
            </a:lvl5pPr>
            <a:lvl6pPr>
              <a:defRPr sz="1083"/>
            </a:lvl6pPr>
            <a:lvl7pPr>
              <a:defRPr sz="1083"/>
            </a:lvl7pPr>
            <a:lvl8pPr>
              <a:defRPr sz="1083"/>
            </a:lvl8pPr>
            <a:lvl9pPr>
              <a:defRPr sz="108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777346"/>
            <a:ext cx="2005542" cy="2540992"/>
          </a:xfrm>
        </p:spPr>
        <p:txBody>
          <a:bodyPr/>
          <a:lstStyle>
            <a:lvl1pPr marL="0" indent="0">
              <a:buNone/>
              <a:defRPr sz="758"/>
            </a:lvl1pPr>
            <a:lvl2pPr marL="247665" indent="0">
              <a:buNone/>
              <a:defRPr sz="650"/>
            </a:lvl2pPr>
            <a:lvl3pPr marL="495330" indent="0">
              <a:buNone/>
              <a:defRPr sz="542"/>
            </a:lvl3pPr>
            <a:lvl4pPr marL="742996" indent="0">
              <a:buNone/>
              <a:defRPr sz="488"/>
            </a:lvl4pPr>
            <a:lvl5pPr marL="990661" indent="0">
              <a:buNone/>
              <a:defRPr sz="488"/>
            </a:lvl5pPr>
            <a:lvl6pPr marL="1238326" indent="0">
              <a:buNone/>
              <a:defRPr sz="488"/>
            </a:lvl6pPr>
            <a:lvl7pPr marL="1485991" indent="0">
              <a:buNone/>
              <a:defRPr sz="488"/>
            </a:lvl7pPr>
            <a:lvl8pPr marL="1733657" indent="0">
              <a:buNone/>
              <a:defRPr sz="488"/>
            </a:lvl8pPr>
            <a:lvl9pPr marL="1981322" indent="0">
              <a:buNone/>
              <a:defRPr sz="4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2600325"/>
            <a:ext cx="3657600" cy="306983"/>
          </a:xfrm>
        </p:spPr>
        <p:txBody>
          <a:bodyPr anchor="b"/>
          <a:lstStyle>
            <a:lvl1pPr algn="l">
              <a:defRPr sz="108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331920"/>
            <a:ext cx="3657600" cy="2228850"/>
          </a:xfrm>
        </p:spPr>
        <p:txBody>
          <a:bodyPr/>
          <a:lstStyle>
            <a:lvl1pPr marL="0" indent="0">
              <a:buNone/>
              <a:defRPr sz="1733"/>
            </a:lvl1pPr>
            <a:lvl2pPr marL="247665" indent="0">
              <a:buNone/>
              <a:defRPr sz="1517"/>
            </a:lvl2pPr>
            <a:lvl3pPr marL="495330" indent="0">
              <a:buNone/>
              <a:defRPr sz="1300"/>
            </a:lvl3pPr>
            <a:lvl4pPr marL="742996" indent="0">
              <a:buNone/>
              <a:defRPr sz="1083"/>
            </a:lvl4pPr>
            <a:lvl5pPr marL="990661" indent="0">
              <a:buNone/>
              <a:defRPr sz="1083"/>
            </a:lvl5pPr>
            <a:lvl6pPr marL="1238326" indent="0">
              <a:buNone/>
              <a:defRPr sz="1083"/>
            </a:lvl6pPr>
            <a:lvl7pPr marL="1485991" indent="0">
              <a:buNone/>
              <a:defRPr sz="1083"/>
            </a:lvl7pPr>
            <a:lvl8pPr marL="1733657" indent="0">
              <a:buNone/>
              <a:defRPr sz="1083"/>
            </a:lvl8pPr>
            <a:lvl9pPr marL="1981322" indent="0">
              <a:buNone/>
              <a:defRPr sz="108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2907308"/>
            <a:ext cx="3657600" cy="435967"/>
          </a:xfrm>
        </p:spPr>
        <p:txBody>
          <a:bodyPr/>
          <a:lstStyle>
            <a:lvl1pPr marL="0" indent="0">
              <a:buNone/>
              <a:defRPr sz="758"/>
            </a:lvl1pPr>
            <a:lvl2pPr marL="247665" indent="0">
              <a:buNone/>
              <a:defRPr sz="650"/>
            </a:lvl2pPr>
            <a:lvl3pPr marL="495330" indent="0">
              <a:buNone/>
              <a:defRPr sz="542"/>
            </a:lvl3pPr>
            <a:lvl4pPr marL="742996" indent="0">
              <a:buNone/>
              <a:defRPr sz="488"/>
            </a:lvl4pPr>
            <a:lvl5pPr marL="990661" indent="0">
              <a:buNone/>
              <a:defRPr sz="488"/>
            </a:lvl5pPr>
            <a:lvl6pPr marL="1238326" indent="0">
              <a:buNone/>
              <a:defRPr sz="488"/>
            </a:lvl6pPr>
            <a:lvl7pPr marL="1485991" indent="0">
              <a:buNone/>
              <a:defRPr sz="488"/>
            </a:lvl7pPr>
            <a:lvl8pPr marL="1733657" indent="0">
              <a:buNone/>
              <a:defRPr sz="488"/>
            </a:lvl8pPr>
            <a:lvl9pPr marL="1981322" indent="0">
              <a:buNone/>
              <a:defRPr sz="4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48763"/>
            <a:ext cx="1371600" cy="31695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48763"/>
            <a:ext cx="4013200" cy="31695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48762"/>
            <a:ext cx="5486400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866775"/>
            <a:ext cx="5486400" cy="245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3443023"/>
            <a:ext cx="1422400" cy="197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3443023"/>
            <a:ext cx="1930400" cy="197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3443023"/>
            <a:ext cx="1422400" cy="197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95330" rtl="0" eaLnBrk="1" latinLnBrk="0" hangingPunct="1">
        <a:spcBef>
          <a:spcPct val="0"/>
        </a:spcBef>
        <a:buNone/>
        <a:defRPr sz="238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49" indent="-185749" algn="l" defTabSz="495330" rtl="0" eaLnBrk="1" latinLnBrk="0" hangingPunct="1">
        <a:spcBef>
          <a:spcPct val="20000"/>
        </a:spcBef>
        <a:buFont typeface="Arial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02456" indent="-154791" algn="l" defTabSz="495330" rtl="0" eaLnBrk="1" latinLnBrk="0" hangingPunct="1">
        <a:spcBef>
          <a:spcPct val="20000"/>
        </a:spcBef>
        <a:buFont typeface="Arial" pitchFamily="34" charset="0"/>
        <a:buChar char="–"/>
        <a:defRPr sz="1517" kern="1200">
          <a:solidFill>
            <a:schemeClr val="tx1"/>
          </a:solidFill>
          <a:latin typeface="+mn-lt"/>
          <a:ea typeface="+mn-ea"/>
          <a:cs typeface="+mn-cs"/>
        </a:defRPr>
      </a:lvl2pPr>
      <a:lvl3pPr marL="619163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866828" indent="-123833" algn="l" defTabSz="495330" rtl="0" eaLnBrk="1" latinLnBrk="0" hangingPunct="1">
        <a:spcBef>
          <a:spcPct val="20000"/>
        </a:spcBef>
        <a:buFont typeface="Arial" pitchFamily="34" charset="0"/>
        <a:buChar char="–"/>
        <a:defRPr sz="1083" kern="1200">
          <a:solidFill>
            <a:schemeClr val="tx1"/>
          </a:solidFill>
          <a:latin typeface="+mn-lt"/>
          <a:ea typeface="+mn-ea"/>
          <a:cs typeface="+mn-cs"/>
        </a:defRPr>
      </a:lvl4pPr>
      <a:lvl5pPr marL="1114494" indent="-123833" algn="l" defTabSz="495330" rtl="0" eaLnBrk="1" latinLnBrk="0" hangingPunct="1">
        <a:spcBef>
          <a:spcPct val="20000"/>
        </a:spcBef>
        <a:buFont typeface="Arial" pitchFamily="34" charset="0"/>
        <a:buChar char="»"/>
        <a:defRPr sz="1083" kern="1200">
          <a:solidFill>
            <a:schemeClr val="tx1"/>
          </a:solidFill>
          <a:latin typeface="+mn-lt"/>
          <a:ea typeface="+mn-ea"/>
          <a:cs typeface="+mn-cs"/>
        </a:defRPr>
      </a:lvl5pPr>
      <a:lvl6pPr marL="1362159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6pPr>
      <a:lvl7pPr marL="1609824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7pPr>
      <a:lvl8pPr marL="1857489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8pPr>
      <a:lvl9pPr marL="2105155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1pPr>
      <a:lvl2pPr marL="247665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2pPr>
      <a:lvl3pPr marL="495330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742996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990661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238326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485991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733657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981322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6.png"/><Relationship Id="rId18" Type="http://schemas.openxmlformats.org/officeDocument/2006/relationships/image" Target="../media/image16.svg"/><Relationship Id="rId26" Type="http://schemas.openxmlformats.org/officeDocument/2006/relationships/image" Target="../media/image13.png"/><Relationship Id="rId3" Type="http://schemas.openxmlformats.org/officeDocument/2006/relationships/image" Target="../media/image1.png"/><Relationship Id="rId21" Type="http://schemas.openxmlformats.org/officeDocument/2006/relationships/image" Target="../media/image10.png"/><Relationship Id="rId7" Type="http://schemas.openxmlformats.org/officeDocument/2006/relationships/image" Target="../media/image3.png"/><Relationship Id="rId12" Type="http://schemas.openxmlformats.org/officeDocument/2006/relationships/image" Target="../media/image10.svg"/><Relationship Id="rId17" Type="http://schemas.openxmlformats.org/officeDocument/2006/relationships/image" Target="../media/image8.png"/><Relationship Id="rId25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29" Type="http://schemas.openxmlformats.org/officeDocument/2006/relationships/image" Target="../media/image2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5.png"/><Relationship Id="rId24" Type="http://schemas.openxmlformats.org/officeDocument/2006/relationships/image" Target="../media/image22.svg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10" Type="http://schemas.openxmlformats.org/officeDocument/2006/relationships/image" Target="../media/image8.svg"/><Relationship Id="rId19" Type="http://schemas.openxmlformats.org/officeDocument/2006/relationships/image" Target="../media/image9.png"/><Relationship Id="rId4" Type="http://schemas.openxmlformats.org/officeDocument/2006/relationships/image" Target="../media/image2.svg"/><Relationship Id="rId9" Type="http://schemas.openxmlformats.org/officeDocument/2006/relationships/image" Target="../media/image4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Relationship Id="rId27" Type="http://schemas.openxmlformats.org/officeDocument/2006/relationships/image" Target="../media/image14.png"/><Relationship Id="rId30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2"/>
          <p:cNvSpPr/>
          <p:nvPr/>
        </p:nvSpPr>
        <p:spPr>
          <a:xfrm rot="-673909">
            <a:off x="-785252" y="2715511"/>
            <a:ext cx="2970181" cy="2911663"/>
          </a:xfrm>
          <a:custGeom>
            <a:avLst/>
            <a:gdLst/>
            <a:ahLst/>
            <a:cxnLst/>
            <a:rect l="l" t="t" r="r" b="b"/>
            <a:pathLst>
              <a:path w="5483411" h="5375378">
                <a:moveTo>
                  <a:pt x="0" y="0"/>
                </a:moveTo>
                <a:lnTo>
                  <a:pt x="5483411" y="0"/>
                </a:lnTo>
                <a:lnTo>
                  <a:pt x="5483411" y="5375378"/>
                </a:lnTo>
                <a:lnTo>
                  <a:pt x="0" y="53753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3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grpSp>
        <p:nvGrpSpPr>
          <p:cNvPr id="47" name="Group 47"/>
          <p:cNvGrpSpPr/>
          <p:nvPr/>
        </p:nvGrpSpPr>
        <p:grpSpPr>
          <a:xfrm>
            <a:off x="3315176" y="7178089"/>
            <a:ext cx="1863670" cy="1863670"/>
            <a:chOff x="0" y="0"/>
            <a:chExt cx="812800" cy="8128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E847C"/>
            </a:solidFill>
          </p:spPr>
          <p:txBody>
            <a:bodyPr/>
            <a:lstStyle/>
            <a:p>
              <a:endParaRPr lang="fr-FR" sz="572" dirty="0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28081" tIns="28081" rIns="28081" bIns="28081" rtlCol="0" anchor="ctr"/>
            <a:lstStyle/>
            <a:p>
              <a:pPr algn="ctr">
                <a:lnSpc>
                  <a:spcPts val="1831"/>
                </a:lnSpc>
              </a:pPr>
              <a:endParaRPr lang="fr-FR" sz="572" dirty="0"/>
            </a:p>
          </p:txBody>
        </p:sp>
      </p:grpSp>
      <p:sp>
        <p:nvSpPr>
          <p:cNvPr id="3" name="Freeform 3"/>
          <p:cNvSpPr/>
          <p:nvPr/>
        </p:nvSpPr>
        <p:spPr>
          <a:xfrm rot="5400000">
            <a:off x="1945796" y="3091547"/>
            <a:ext cx="4879149" cy="4879149"/>
          </a:xfrm>
          <a:custGeom>
            <a:avLst/>
            <a:gdLst/>
            <a:ahLst/>
            <a:cxnLst/>
            <a:rect l="l" t="t" r="r" b="b"/>
            <a:pathLst>
              <a:path w="9007660" h="9007660">
                <a:moveTo>
                  <a:pt x="0" y="0"/>
                </a:moveTo>
                <a:lnTo>
                  <a:pt x="9007660" y="0"/>
                </a:lnTo>
                <a:lnTo>
                  <a:pt x="9007660" y="9007660"/>
                </a:lnTo>
                <a:lnTo>
                  <a:pt x="0" y="90076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6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sp>
        <p:nvSpPr>
          <p:cNvPr id="2" name="Freeform 2"/>
          <p:cNvSpPr/>
          <p:nvPr/>
        </p:nvSpPr>
        <p:spPr>
          <a:xfrm>
            <a:off x="4306244" y="-1905000"/>
            <a:ext cx="3817637" cy="3817637"/>
          </a:xfrm>
          <a:custGeom>
            <a:avLst/>
            <a:gdLst/>
            <a:ahLst/>
            <a:cxnLst/>
            <a:rect l="l" t="t" r="r" b="b"/>
            <a:pathLst>
              <a:path w="7047945" h="7047945">
                <a:moveTo>
                  <a:pt x="0" y="0"/>
                </a:moveTo>
                <a:lnTo>
                  <a:pt x="7047946" y="0"/>
                </a:lnTo>
                <a:lnTo>
                  <a:pt x="7047946" y="7047945"/>
                </a:lnTo>
                <a:lnTo>
                  <a:pt x="0" y="70479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6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sp>
        <p:nvSpPr>
          <p:cNvPr id="4" name="Freeform 4"/>
          <p:cNvSpPr/>
          <p:nvPr/>
        </p:nvSpPr>
        <p:spPr>
          <a:xfrm rot="5400000">
            <a:off x="-1983583" y="4942597"/>
            <a:ext cx="9235262" cy="9235262"/>
          </a:xfrm>
          <a:custGeom>
            <a:avLst/>
            <a:gdLst/>
            <a:ahLst/>
            <a:cxnLst/>
            <a:rect l="l" t="t" r="r" b="b"/>
            <a:pathLst>
              <a:path w="17049715" h="17049715">
                <a:moveTo>
                  <a:pt x="0" y="0"/>
                </a:moveTo>
                <a:lnTo>
                  <a:pt x="17049715" y="0"/>
                </a:lnTo>
                <a:lnTo>
                  <a:pt x="17049715" y="17049715"/>
                </a:lnTo>
                <a:lnTo>
                  <a:pt x="0" y="1704971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sp>
        <p:nvSpPr>
          <p:cNvPr id="5" name="Freeform 5"/>
          <p:cNvSpPr/>
          <p:nvPr/>
        </p:nvSpPr>
        <p:spPr>
          <a:xfrm>
            <a:off x="-3414400" y="5120224"/>
            <a:ext cx="8727654" cy="8727654"/>
          </a:xfrm>
          <a:custGeom>
            <a:avLst/>
            <a:gdLst/>
            <a:ahLst/>
            <a:cxnLst/>
            <a:rect l="l" t="t" r="r" b="b"/>
            <a:pathLst>
              <a:path w="16112592" h="16112592">
                <a:moveTo>
                  <a:pt x="0" y="0"/>
                </a:moveTo>
                <a:lnTo>
                  <a:pt x="16112592" y="0"/>
                </a:lnTo>
                <a:lnTo>
                  <a:pt x="16112592" y="16112592"/>
                </a:lnTo>
                <a:lnTo>
                  <a:pt x="0" y="1611259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grpSp>
        <p:nvGrpSpPr>
          <p:cNvPr id="9" name="Group 9"/>
          <p:cNvGrpSpPr/>
          <p:nvPr/>
        </p:nvGrpSpPr>
        <p:grpSpPr>
          <a:xfrm>
            <a:off x="3048000" y="2575792"/>
            <a:ext cx="2645802" cy="186367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C2CB"/>
            </a:solidFill>
          </p:spPr>
          <p:txBody>
            <a:bodyPr/>
            <a:lstStyle/>
            <a:p>
              <a:endParaRPr lang="fr-FR" sz="572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28081" tIns="28081" rIns="28081" bIns="28081" rtlCol="0" anchor="ctr"/>
            <a:lstStyle/>
            <a:p>
              <a:pPr algn="ctr">
                <a:lnSpc>
                  <a:spcPts val="1831"/>
                </a:lnSpc>
              </a:pPr>
              <a:endParaRPr lang="fr-FR" sz="572" dirty="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17254" y="4320407"/>
            <a:ext cx="2127883" cy="186367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A986"/>
            </a:solidFill>
          </p:spPr>
          <p:txBody>
            <a:bodyPr/>
            <a:lstStyle/>
            <a:p>
              <a:endParaRPr lang="fr-FR" sz="572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28081" tIns="28081" rIns="28081" bIns="28081" rtlCol="0" anchor="ctr"/>
            <a:lstStyle/>
            <a:p>
              <a:pPr algn="ctr">
                <a:lnSpc>
                  <a:spcPts val="1831"/>
                </a:lnSpc>
              </a:pPr>
              <a:endParaRPr lang="fr-FR" sz="572" dirty="0"/>
            </a:p>
          </p:txBody>
        </p:sp>
      </p:grpSp>
      <p:sp>
        <p:nvSpPr>
          <p:cNvPr id="15" name="Freeform 15"/>
          <p:cNvSpPr/>
          <p:nvPr/>
        </p:nvSpPr>
        <p:spPr>
          <a:xfrm rot="-673909">
            <a:off x="4079349" y="5371915"/>
            <a:ext cx="2467811" cy="2911663"/>
          </a:xfrm>
          <a:custGeom>
            <a:avLst/>
            <a:gdLst/>
            <a:ahLst/>
            <a:cxnLst/>
            <a:rect l="l" t="t" r="r" b="b"/>
            <a:pathLst>
              <a:path w="4555958" h="5375378">
                <a:moveTo>
                  <a:pt x="0" y="0"/>
                </a:moveTo>
                <a:lnTo>
                  <a:pt x="4555957" y="0"/>
                </a:lnTo>
                <a:lnTo>
                  <a:pt x="4555957" y="5375378"/>
                </a:lnTo>
                <a:lnTo>
                  <a:pt x="0" y="53753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20356"/>
            </a:stretch>
          </a:blipFill>
        </p:spPr>
        <p:txBody>
          <a:bodyPr/>
          <a:lstStyle/>
          <a:p>
            <a:endParaRPr lang="fr-FR" sz="572" dirty="0"/>
          </a:p>
        </p:txBody>
      </p:sp>
      <p:sp>
        <p:nvSpPr>
          <p:cNvPr id="17" name="Freeform 17"/>
          <p:cNvSpPr/>
          <p:nvPr/>
        </p:nvSpPr>
        <p:spPr>
          <a:xfrm>
            <a:off x="3290879" y="6347403"/>
            <a:ext cx="2372054" cy="136821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FF914D"/>
          </a:solidFill>
        </p:spPr>
        <p:txBody>
          <a:bodyPr/>
          <a:lstStyle/>
          <a:p>
            <a:endParaRPr lang="fr-FR" sz="572" dirty="0"/>
          </a:p>
        </p:txBody>
      </p:sp>
      <p:sp>
        <p:nvSpPr>
          <p:cNvPr id="18" name="TextBox 18"/>
          <p:cNvSpPr txBox="1"/>
          <p:nvPr/>
        </p:nvSpPr>
        <p:spPr>
          <a:xfrm>
            <a:off x="5492279" y="6852269"/>
            <a:ext cx="1927294" cy="1579752"/>
          </a:xfrm>
          <a:prstGeom prst="rect">
            <a:avLst/>
          </a:prstGeom>
        </p:spPr>
        <p:txBody>
          <a:bodyPr lIns="28081" tIns="28081" rIns="28081" bIns="28081" rtlCol="0" anchor="ctr"/>
          <a:lstStyle/>
          <a:p>
            <a:pPr algn="ctr">
              <a:lnSpc>
                <a:spcPts val="1831"/>
              </a:lnSpc>
            </a:pPr>
            <a:endParaRPr lang="fr-FR" sz="572" dirty="0"/>
          </a:p>
        </p:txBody>
      </p:sp>
      <p:sp>
        <p:nvSpPr>
          <p:cNvPr id="20" name="Freeform 20"/>
          <p:cNvSpPr/>
          <p:nvPr/>
        </p:nvSpPr>
        <p:spPr>
          <a:xfrm>
            <a:off x="2626015" y="7708459"/>
            <a:ext cx="2340342" cy="1602408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AD5B5B"/>
          </a:solidFill>
        </p:spPr>
        <p:txBody>
          <a:bodyPr/>
          <a:lstStyle/>
          <a:p>
            <a:endParaRPr lang="fr-FR" sz="572" dirty="0"/>
          </a:p>
        </p:txBody>
      </p:sp>
      <p:sp>
        <p:nvSpPr>
          <p:cNvPr id="21" name="TextBox 21"/>
          <p:cNvSpPr txBox="1"/>
          <p:nvPr/>
        </p:nvSpPr>
        <p:spPr>
          <a:xfrm>
            <a:off x="3109504" y="7360679"/>
            <a:ext cx="1901528" cy="1895081"/>
          </a:xfrm>
          <a:prstGeom prst="rect">
            <a:avLst/>
          </a:prstGeom>
        </p:spPr>
        <p:txBody>
          <a:bodyPr lIns="28081" tIns="28081" rIns="28081" bIns="28081" rtlCol="0" anchor="ctr"/>
          <a:lstStyle/>
          <a:p>
            <a:pPr algn="ctr">
              <a:lnSpc>
                <a:spcPts val="1831"/>
              </a:lnSpc>
            </a:pPr>
            <a:endParaRPr lang="fr-FR" sz="572" dirty="0"/>
          </a:p>
        </p:txBody>
      </p:sp>
      <p:grpSp>
        <p:nvGrpSpPr>
          <p:cNvPr id="23" name="Group 23"/>
          <p:cNvGrpSpPr/>
          <p:nvPr/>
        </p:nvGrpSpPr>
        <p:grpSpPr>
          <a:xfrm>
            <a:off x="-1223308" y="152400"/>
            <a:ext cx="4184908" cy="1941335"/>
            <a:chOff x="76200" y="47625"/>
            <a:chExt cx="1215082" cy="969607"/>
          </a:xfrm>
        </p:grpSpPr>
        <p:sp>
          <p:nvSpPr>
            <p:cNvPr id="24" name="Freeform 24"/>
            <p:cNvSpPr/>
            <p:nvPr/>
          </p:nvSpPr>
          <p:spPr>
            <a:xfrm>
              <a:off x="487911" y="275975"/>
              <a:ext cx="803371" cy="741257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/>
            <a:lstStyle/>
            <a:p>
              <a:endParaRPr lang="fr-FR" sz="572" dirty="0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47625"/>
              <a:ext cx="660400" cy="688975"/>
            </a:xfrm>
            <a:prstGeom prst="roundRect">
              <a:avLst/>
            </a:prstGeom>
          </p:spPr>
          <p:txBody>
            <a:bodyPr lIns="28081" tIns="28081" rIns="28081" bIns="28081" rtlCol="0" anchor="ctr"/>
            <a:lstStyle/>
            <a:p>
              <a:pPr algn="ctr">
                <a:lnSpc>
                  <a:spcPts val="1831"/>
                </a:lnSpc>
              </a:pPr>
              <a:endParaRPr lang="fr-FR" sz="572" dirty="0"/>
            </a:p>
          </p:txBody>
        </p:sp>
      </p:grpSp>
      <p:sp>
        <p:nvSpPr>
          <p:cNvPr id="30" name="Freeform 30"/>
          <p:cNvSpPr/>
          <p:nvPr/>
        </p:nvSpPr>
        <p:spPr>
          <a:xfrm>
            <a:off x="2390679" y="2726349"/>
            <a:ext cx="4314922" cy="2716775"/>
          </a:xfrm>
          <a:prstGeom prst="roundRect">
            <a:avLst>
              <a:gd name="adj" fmla="val 14671"/>
            </a:avLst>
          </a:prstGeom>
          <a:solidFill>
            <a:srgbClr val="9AE1F4"/>
          </a:solidFill>
        </p:spPr>
        <p:txBody>
          <a:bodyPr/>
          <a:lstStyle/>
          <a:p>
            <a:endParaRPr lang="fr-FR" sz="572" dirty="0"/>
          </a:p>
        </p:txBody>
      </p:sp>
      <p:sp>
        <p:nvSpPr>
          <p:cNvPr id="31" name="TextBox 31"/>
          <p:cNvSpPr txBox="1"/>
          <p:nvPr/>
        </p:nvSpPr>
        <p:spPr>
          <a:xfrm>
            <a:off x="3703943" y="2876683"/>
            <a:ext cx="2691141" cy="2174818"/>
          </a:xfrm>
          <a:prstGeom prst="rect">
            <a:avLst/>
          </a:prstGeom>
        </p:spPr>
        <p:txBody>
          <a:bodyPr lIns="28081" tIns="28081" rIns="28081" bIns="28081" rtlCol="0" anchor="ctr"/>
          <a:lstStyle/>
          <a:p>
            <a:pPr algn="ctr">
              <a:lnSpc>
                <a:spcPts val="1831"/>
              </a:lnSpc>
            </a:pPr>
            <a:endParaRPr lang="fr-FR" sz="572" dirty="0"/>
          </a:p>
        </p:txBody>
      </p:sp>
      <p:sp>
        <p:nvSpPr>
          <p:cNvPr id="36" name="Freeform 36"/>
          <p:cNvSpPr/>
          <p:nvPr/>
        </p:nvSpPr>
        <p:spPr>
          <a:xfrm>
            <a:off x="227452" y="4765330"/>
            <a:ext cx="2478969" cy="1938859"/>
          </a:xfrm>
          <a:prstGeom prst="roundRect">
            <a:avLst>
              <a:gd name="adj" fmla="val 15494"/>
            </a:avLst>
          </a:prstGeom>
          <a:solidFill>
            <a:srgbClr val="FFD18E"/>
          </a:solidFill>
        </p:spPr>
        <p:txBody>
          <a:bodyPr/>
          <a:lstStyle/>
          <a:p>
            <a:endParaRPr lang="fr-FR" sz="572" dirty="0"/>
          </a:p>
        </p:txBody>
      </p:sp>
      <p:sp>
        <p:nvSpPr>
          <p:cNvPr id="42" name="Freeform 42"/>
          <p:cNvSpPr/>
          <p:nvPr/>
        </p:nvSpPr>
        <p:spPr>
          <a:xfrm>
            <a:off x="55179" y="8087792"/>
            <a:ext cx="4382359" cy="1238562"/>
          </a:xfrm>
          <a:prstGeom prst="roundRect">
            <a:avLst>
              <a:gd name="adj" fmla="val 15033"/>
            </a:avLst>
          </a:prstGeom>
          <a:solidFill>
            <a:srgbClr val="FFA986"/>
          </a:solidFill>
        </p:spPr>
        <p:txBody>
          <a:bodyPr/>
          <a:lstStyle/>
          <a:p>
            <a:endParaRPr lang="fr-FR" sz="572" dirty="0"/>
          </a:p>
        </p:txBody>
      </p:sp>
      <p:sp>
        <p:nvSpPr>
          <p:cNvPr id="43" name="TextBox 43"/>
          <p:cNvSpPr txBox="1"/>
          <p:nvPr/>
        </p:nvSpPr>
        <p:spPr>
          <a:xfrm>
            <a:off x="3905736" y="5514989"/>
            <a:ext cx="2006271" cy="1865214"/>
          </a:xfrm>
          <a:prstGeom prst="rect">
            <a:avLst/>
          </a:prstGeom>
        </p:spPr>
        <p:txBody>
          <a:bodyPr lIns="28081" tIns="28081" rIns="28081" bIns="28081" rtlCol="0" anchor="ctr"/>
          <a:lstStyle/>
          <a:p>
            <a:pPr algn="ctr">
              <a:lnSpc>
                <a:spcPts val="1831"/>
              </a:lnSpc>
            </a:pPr>
            <a:endParaRPr lang="fr-FR" sz="572" dirty="0"/>
          </a:p>
        </p:txBody>
      </p:sp>
      <p:grpSp>
        <p:nvGrpSpPr>
          <p:cNvPr id="38" name="Group 38"/>
          <p:cNvGrpSpPr/>
          <p:nvPr/>
        </p:nvGrpSpPr>
        <p:grpSpPr>
          <a:xfrm>
            <a:off x="3806438" y="6083946"/>
            <a:ext cx="612000" cy="612000"/>
            <a:chOff x="0" y="0"/>
            <a:chExt cx="812800" cy="8128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CFFD9"/>
            </a:solidFill>
          </p:spPr>
          <p:txBody>
            <a:bodyPr/>
            <a:lstStyle/>
            <a:p>
              <a:endParaRPr lang="fr-FR" sz="572" dirty="0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28081" tIns="28081" rIns="28081" bIns="28081" rtlCol="0" anchor="ctr"/>
            <a:lstStyle/>
            <a:p>
              <a:pPr algn="ctr">
                <a:lnSpc>
                  <a:spcPts val="1831"/>
                </a:lnSpc>
              </a:pPr>
              <a:endParaRPr lang="fr-FR" sz="572" dirty="0"/>
            </a:p>
          </p:txBody>
        </p:sp>
      </p:grpSp>
      <p:sp>
        <p:nvSpPr>
          <p:cNvPr id="52" name="TextBox 52"/>
          <p:cNvSpPr txBox="1"/>
          <p:nvPr/>
        </p:nvSpPr>
        <p:spPr>
          <a:xfrm>
            <a:off x="3986490" y="7004964"/>
            <a:ext cx="521042" cy="543586"/>
          </a:xfrm>
          <a:prstGeom prst="rect">
            <a:avLst/>
          </a:prstGeom>
        </p:spPr>
        <p:txBody>
          <a:bodyPr lIns="28081" tIns="28081" rIns="28081" bIns="28081" rtlCol="0" anchor="ctr"/>
          <a:lstStyle/>
          <a:p>
            <a:pPr algn="ctr">
              <a:lnSpc>
                <a:spcPts val="1831"/>
              </a:lnSpc>
            </a:pPr>
            <a:endParaRPr lang="fr-FR" sz="572" dirty="0"/>
          </a:p>
        </p:txBody>
      </p:sp>
      <p:sp>
        <p:nvSpPr>
          <p:cNvPr id="53" name="Freeform 53"/>
          <p:cNvSpPr/>
          <p:nvPr/>
        </p:nvSpPr>
        <p:spPr>
          <a:xfrm rot="-5097314">
            <a:off x="6189021" y="2669037"/>
            <a:ext cx="612000" cy="360000"/>
          </a:xfrm>
          <a:custGeom>
            <a:avLst/>
            <a:gdLst/>
            <a:ahLst/>
            <a:cxnLst/>
            <a:rect l="l" t="t" r="r" b="b"/>
            <a:pathLst>
              <a:path w="1298089" h="988908">
                <a:moveTo>
                  <a:pt x="0" y="0"/>
                </a:moveTo>
                <a:lnTo>
                  <a:pt x="1298089" y="0"/>
                </a:lnTo>
                <a:lnTo>
                  <a:pt x="1298089" y="988908"/>
                </a:lnTo>
                <a:lnTo>
                  <a:pt x="0" y="98890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sp>
        <p:nvSpPr>
          <p:cNvPr id="57" name="Freeform 57"/>
          <p:cNvSpPr/>
          <p:nvPr/>
        </p:nvSpPr>
        <p:spPr>
          <a:xfrm>
            <a:off x="738478" y="2363006"/>
            <a:ext cx="994349" cy="818982"/>
          </a:xfrm>
          <a:custGeom>
            <a:avLst/>
            <a:gdLst/>
            <a:ahLst/>
            <a:cxnLst/>
            <a:rect l="l" t="t" r="r" b="b"/>
            <a:pathLst>
              <a:path w="1835722" h="1511967">
                <a:moveTo>
                  <a:pt x="0" y="0"/>
                </a:moveTo>
                <a:lnTo>
                  <a:pt x="1835721" y="0"/>
                </a:lnTo>
                <a:lnTo>
                  <a:pt x="1835721" y="1511967"/>
                </a:lnTo>
                <a:lnTo>
                  <a:pt x="0" y="151196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sp>
        <p:nvSpPr>
          <p:cNvPr id="58" name="Freeform 58"/>
          <p:cNvSpPr/>
          <p:nvPr/>
        </p:nvSpPr>
        <p:spPr>
          <a:xfrm>
            <a:off x="2113270" y="6127621"/>
            <a:ext cx="663738" cy="698860"/>
          </a:xfrm>
          <a:custGeom>
            <a:avLst/>
            <a:gdLst/>
            <a:ahLst/>
            <a:cxnLst/>
            <a:rect l="l" t="t" r="r" b="b"/>
            <a:pathLst>
              <a:path w="1386560" h="1565930">
                <a:moveTo>
                  <a:pt x="0" y="0"/>
                </a:moveTo>
                <a:lnTo>
                  <a:pt x="1386560" y="0"/>
                </a:lnTo>
                <a:lnTo>
                  <a:pt x="1386560" y="1565931"/>
                </a:lnTo>
                <a:lnTo>
                  <a:pt x="0" y="156593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sp>
        <p:nvSpPr>
          <p:cNvPr id="59" name="Freeform 59"/>
          <p:cNvSpPr/>
          <p:nvPr/>
        </p:nvSpPr>
        <p:spPr>
          <a:xfrm>
            <a:off x="4775027" y="5977072"/>
            <a:ext cx="792374" cy="780647"/>
          </a:xfrm>
          <a:custGeom>
            <a:avLst/>
            <a:gdLst/>
            <a:ahLst/>
            <a:cxnLst/>
            <a:rect l="l" t="t" r="r" b="b"/>
            <a:pathLst>
              <a:path w="1604643" h="1595890">
                <a:moveTo>
                  <a:pt x="0" y="0"/>
                </a:moveTo>
                <a:lnTo>
                  <a:pt x="1604643" y="0"/>
                </a:lnTo>
                <a:lnTo>
                  <a:pt x="1604643" y="1595890"/>
                </a:lnTo>
                <a:lnTo>
                  <a:pt x="0" y="159589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sp>
        <p:nvSpPr>
          <p:cNvPr id="62" name="Freeform 62"/>
          <p:cNvSpPr/>
          <p:nvPr/>
        </p:nvSpPr>
        <p:spPr>
          <a:xfrm>
            <a:off x="6269652" y="3196142"/>
            <a:ext cx="579395" cy="586266"/>
          </a:xfrm>
          <a:custGeom>
            <a:avLst/>
            <a:gdLst/>
            <a:ahLst/>
            <a:cxnLst/>
            <a:rect l="l" t="t" r="r" b="b"/>
            <a:pathLst>
              <a:path w="1671700" h="1699510">
                <a:moveTo>
                  <a:pt x="0" y="0"/>
                </a:moveTo>
                <a:lnTo>
                  <a:pt x="1671699" y="0"/>
                </a:lnTo>
                <a:lnTo>
                  <a:pt x="1671699" y="1699509"/>
                </a:lnTo>
                <a:lnTo>
                  <a:pt x="0" y="169950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sp>
        <p:nvSpPr>
          <p:cNvPr id="63" name="Freeform 63"/>
          <p:cNvSpPr>
            <a:spLocks noChangeAspect="1"/>
          </p:cNvSpPr>
          <p:nvPr/>
        </p:nvSpPr>
        <p:spPr>
          <a:xfrm>
            <a:off x="51605" y="93027"/>
            <a:ext cx="684000" cy="950267"/>
          </a:xfrm>
          <a:custGeom>
            <a:avLst/>
            <a:gdLst/>
            <a:ahLst/>
            <a:cxnLst/>
            <a:rect l="l" t="t" r="r" b="b"/>
            <a:pathLst>
              <a:path w="1387328" h="1936625">
                <a:moveTo>
                  <a:pt x="0" y="0"/>
                </a:moveTo>
                <a:lnTo>
                  <a:pt x="1387327" y="0"/>
                </a:lnTo>
                <a:lnTo>
                  <a:pt x="1387327" y="1936625"/>
                </a:lnTo>
                <a:lnTo>
                  <a:pt x="0" y="1936625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sp>
        <p:nvSpPr>
          <p:cNvPr id="65" name="TextBox 65"/>
          <p:cNvSpPr txBox="1"/>
          <p:nvPr/>
        </p:nvSpPr>
        <p:spPr>
          <a:xfrm>
            <a:off x="2208252" y="1975991"/>
            <a:ext cx="4421148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113"/>
              </a:lnSpc>
            </a:pPr>
            <a:r>
              <a:rPr lang="fr-FR" sz="1800" b="1" dirty="0" smtClean="0">
                <a:solidFill>
                  <a:schemeClr val="accent2">
                    <a:lumMod val="75000"/>
                  </a:schemeClr>
                </a:solidFill>
                <a:latin typeface="Tenor Sans"/>
              </a:rPr>
              <a:t>Un an </a:t>
            </a:r>
            <a:r>
              <a:rPr lang="fr-FR" sz="1800" b="1" dirty="0">
                <a:solidFill>
                  <a:schemeClr val="accent2">
                    <a:lumMod val="75000"/>
                  </a:schemeClr>
                </a:solidFill>
                <a:latin typeface="Tenor Sans"/>
              </a:rPr>
              <a:t>d’appui méthodologique en 4 étapes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2416724" y="9360715"/>
            <a:ext cx="2131221" cy="3885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93"/>
              </a:lnSpc>
            </a:pPr>
            <a:r>
              <a:rPr lang="fr-FR" sz="800" spc="178" dirty="0">
                <a:solidFill>
                  <a:srgbClr val="4A7D1C"/>
                </a:solidFill>
                <a:latin typeface="Aileron Bold"/>
              </a:rPr>
              <a:t>RETROUVEZ TOUS NOS OUTILS SUR NOS SITES INTERNET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706148" y="103370"/>
            <a:ext cx="4999452" cy="730182"/>
          </a:xfrm>
          <a:prstGeom prst="rect">
            <a:avLst/>
          </a:prstGeom>
        </p:spPr>
        <p:txBody>
          <a:bodyPr wrap="square" lIns="72000" tIns="72000" rIns="72000" bIns="72000" rtlCol="0" anchor="ctr">
            <a:spAutoFit/>
          </a:bodyPr>
          <a:lstStyle/>
          <a:p>
            <a:pPr algn="r">
              <a:lnSpc>
                <a:spcPts val="2400"/>
              </a:lnSpc>
            </a:pPr>
            <a:r>
              <a:rPr lang="fr-FR" sz="1200" b="1" spc="54" dirty="0">
                <a:solidFill>
                  <a:srgbClr val="395421"/>
                </a:solidFill>
                <a:latin typeface="Safira March"/>
              </a:rPr>
              <a:t>Sécurisation de la prise en charge médicamenteuse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2738208" y="2963397"/>
            <a:ext cx="3572567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8"/>
              </a:lnSpc>
            </a:pPr>
            <a:r>
              <a:rPr lang="fr-FR" sz="1083" b="1" spc="81" dirty="0">
                <a:solidFill>
                  <a:srgbClr val="443C3C"/>
                </a:solidFill>
                <a:latin typeface="Now"/>
              </a:rPr>
              <a:t>Les fondamentaux</a:t>
            </a:r>
            <a:endParaRPr lang="fr-FR" sz="1083" spc="81" dirty="0">
              <a:solidFill>
                <a:srgbClr val="443C3C"/>
              </a:solidFill>
              <a:latin typeface="Now"/>
            </a:endParaRPr>
          </a:p>
          <a:p>
            <a:pPr>
              <a:lnSpc>
                <a:spcPts val="1408"/>
              </a:lnSpc>
            </a:pPr>
            <a:endParaRPr lang="fr-FR" sz="1083" spc="81" dirty="0">
              <a:solidFill>
                <a:srgbClr val="443C3C"/>
              </a:solidFill>
              <a:latin typeface="Now"/>
            </a:endParaRPr>
          </a:p>
          <a:p>
            <a:pPr marL="108000" indent="-108000">
              <a:lnSpc>
                <a:spcPts val="1408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fr-FR" sz="1083" spc="81" dirty="0">
                <a:solidFill>
                  <a:srgbClr val="443C3C"/>
                </a:solidFill>
                <a:latin typeface="Now"/>
              </a:rPr>
              <a:t>Nomination de référents Médicament :</a:t>
            </a:r>
          </a:p>
          <a:p>
            <a:pPr marL="108000">
              <a:lnSpc>
                <a:spcPts val="1408"/>
              </a:lnSpc>
              <a:spcAft>
                <a:spcPts val="800"/>
              </a:spcAft>
            </a:pPr>
            <a:r>
              <a:rPr lang="fr-FR" sz="1083" spc="81" dirty="0">
                <a:solidFill>
                  <a:srgbClr val="443C3C"/>
                </a:solidFill>
                <a:latin typeface="Now"/>
              </a:rPr>
              <a:t>……………………………………………………………………….</a:t>
            </a:r>
          </a:p>
          <a:p>
            <a:pPr marL="108000" indent="-108000">
              <a:lnSpc>
                <a:spcPts val="1408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083" spc="81" dirty="0">
                <a:solidFill>
                  <a:srgbClr val="443C3C"/>
                </a:solidFill>
                <a:latin typeface="Now"/>
              </a:rPr>
              <a:t>Mise en place d’un comité Médicament   qui se réunit …. /an</a:t>
            </a:r>
          </a:p>
          <a:p>
            <a:pPr marL="108000" indent="-108000">
              <a:lnSpc>
                <a:spcPts val="1408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083" spc="81" dirty="0">
                <a:solidFill>
                  <a:srgbClr val="443C3C"/>
                </a:solidFill>
                <a:latin typeface="Now"/>
              </a:rPr>
              <a:t>F</a:t>
            </a:r>
            <a:r>
              <a:rPr lang="fr-FR" sz="1083" spc="81" dirty="0" smtClean="0">
                <a:solidFill>
                  <a:srgbClr val="443C3C"/>
                </a:solidFill>
                <a:latin typeface="Now"/>
              </a:rPr>
              <a:t>ormations </a:t>
            </a:r>
            <a:r>
              <a:rPr lang="fr-FR" sz="1083" spc="81" dirty="0" smtClean="0">
                <a:solidFill>
                  <a:srgbClr val="443C3C"/>
                </a:solidFill>
                <a:latin typeface="Now"/>
              </a:rPr>
              <a:t>sur les enjeux du «</a:t>
            </a:r>
            <a:r>
              <a:rPr lang="fr-FR" sz="1083" spc="81" dirty="0">
                <a:solidFill>
                  <a:srgbClr val="443C3C"/>
                </a:solidFill>
                <a:latin typeface="Now"/>
              </a:rPr>
              <a:t> Circuit du Médicament </a:t>
            </a:r>
            <a:r>
              <a:rPr lang="fr-FR" sz="1083" spc="81" dirty="0" smtClean="0">
                <a:solidFill>
                  <a:srgbClr val="443C3C"/>
                </a:solidFill>
                <a:latin typeface="Now"/>
              </a:rPr>
              <a:t>» </a:t>
            </a:r>
            <a:r>
              <a:rPr lang="fr-FR" sz="1083" spc="81" dirty="0" smtClean="0">
                <a:solidFill>
                  <a:srgbClr val="443C3C"/>
                </a:solidFill>
                <a:latin typeface="Now"/>
              </a:rPr>
              <a:t>: </a:t>
            </a:r>
            <a:r>
              <a:rPr lang="fr-FR" sz="1083" i="1" spc="81" dirty="0" smtClean="0">
                <a:solidFill>
                  <a:srgbClr val="443C3C"/>
                </a:solidFill>
                <a:latin typeface="Now"/>
              </a:rPr>
              <a:t>rôle et </a:t>
            </a:r>
            <a:r>
              <a:rPr lang="fr-FR" sz="1083" i="1" spc="81" dirty="0" smtClean="0">
                <a:solidFill>
                  <a:srgbClr val="443C3C"/>
                </a:solidFill>
                <a:latin typeface="Now"/>
              </a:rPr>
              <a:t>responsabilité de </a:t>
            </a:r>
            <a:r>
              <a:rPr lang="fr-FR" sz="1083" i="1" spc="81" dirty="0" smtClean="0">
                <a:solidFill>
                  <a:srgbClr val="443C3C"/>
                </a:solidFill>
                <a:latin typeface="Now"/>
              </a:rPr>
              <a:t>chacun (26 mars), aide  à la prise (04 avril), erreurs médicamenteuses (18 avril), mises en situations ludiques (14 mai), atelier gestion des risques (28 mai, 6 juin, 11 juin, 18 juin)</a:t>
            </a:r>
            <a:endParaRPr lang="fr-FR" sz="1083" i="1" spc="81" dirty="0">
              <a:solidFill>
                <a:srgbClr val="443C3C"/>
              </a:solidFill>
              <a:latin typeface="Now"/>
            </a:endParaRPr>
          </a:p>
          <a:p>
            <a:pPr>
              <a:lnSpc>
                <a:spcPts val="1408"/>
              </a:lnSpc>
            </a:pPr>
            <a:endParaRPr lang="fr-FR" sz="1083" spc="81" dirty="0">
              <a:solidFill>
                <a:srgbClr val="443C3C"/>
              </a:solidFill>
              <a:latin typeface="Now"/>
            </a:endParaRPr>
          </a:p>
        </p:txBody>
      </p:sp>
      <p:sp>
        <p:nvSpPr>
          <p:cNvPr id="72" name="TextBox 72"/>
          <p:cNvSpPr txBox="1"/>
          <p:nvPr/>
        </p:nvSpPr>
        <p:spPr>
          <a:xfrm>
            <a:off x="340695" y="4836239"/>
            <a:ext cx="2340139" cy="1458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8"/>
              </a:lnSpc>
              <a:spcAft>
                <a:spcPts val="800"/>
              </a:spcAft>
            </a:pPr>
            <a:r>
              <a:rPr lang="fr-FR" sz="1083" b="1" spc="81" dirty="0">
                <a:solidFill>
                  <a:srgbClr val="443C3C"/>
                </a:solidFill>
                <a:latin typeface="Now"/>
              </a:rPr>
              <a:t>Travaux sur les erreurs médicamenteuses</a:t>
            </a:r>
          </a:p>
          <a:p>
            <a:pPr marL="108000" indent="-108000">
              <a:lnSpc>
                <a:spcPts val="1408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083" spc="81" dirty="0">
                <a:solidFill>
                  <a:srgbClr val="443C3C"/>
                </a:solidFill>
                <a:latin typeface="Now"/>
              </a:rPr>
              <a:t>Sensibilisation à la culture de déclaration</a:t>
            </a:r>
          </a:p>
          <a:p>
            <a:pPr marL="108000" indent="-108000">
              <a:lnSpc>
                <a:spcPts val="1408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083" spc="81" dirty="0">
                <a:solidFill>
                  <a:srgbClr val="443C3C"/>
                </a:solidFill>
                <a:latin typeface="Now"/>
              </a:rPr>
              <a:t>Réalisation d’une procédure de gestion des évènements indésirables 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3853551" y="6211690"/>
            <a:ext cx="512977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fr-FR" sz="3438" dirty="0">
                <a:solidFill>
                  <a:schemeClr val="accent2">
                    <a:lumMod val="75000"/>
                  </a:schemeClr>
                </a:solidFill>
                <a:latin typeface="Norwester"/>
              </a:rPr>
              <a:t>3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204806" y="8178542"/>
            <a:ext cx="415788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8"/>
              </a:lnSpc>
            </a:pPr>
            <a:r>
              <a:rPr lang="fr-FR" sz="1083" b="1" spc="81" dirty="0">
                <a:solidFill>
                  <a:srgbClr val="443C3C"/>
                </a:solidFill>
                <a:latin typeface="Now"/>
              </a:rPr>
              <a:t>Actions sur le circuit du médicament</a:t>
            </a:r>
            <a:endParaRPr lang="fr-FR" sz="1083" spc="81" dirty="0">
              <a:solidFill>
                <a:srgbClr val="443C3C"/>
              </a:solidFill>
              <a:latin typeface="Now"/>
            </a:endParaRPr>
          </a:p>
          <a:p>
            <a:pPr>
              <a:lnSpc>
                <a:spcPts val="1408"/>
              </a:lnSpc>
            </a:pPr>
            <a:endParaRPr lang="fr-FR" sz="1083" spc="81" dirty="0">
              <a:solidFill>
                <a:srgbClr val="443C3C"/>
              </a:solidFill>
              <a:latin typeface="Now"/>
            </a:endParaRPr>
          </a:p>
          <a:p>
            <a:pPr marL="108000" indent="-108000">
              <a:lnSpc>
                <a:spcPts val="1408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083" spc="81" dirty="0" smtClean="0">
                <a:solidFill>
                  <a:srgbClr val="443C3C"/>
                </a:solidFill>
                <a:latin typeface="Now"/>
              </a:rPr>
              <a:t>Définition d’un plan d’action, réalisation du suivi et de la mise en œuvre du plan d’action: prescription</a:t>
            </a:r>
            <a:r>
              <a:rPr lang="fr-FR" sz="1083" spc="81" dirty="0">
                <a:solidFill>
                  <a:srgbClr val="443C3C"/>
                </a:solidFill>
                <a:latin typeface="Now"/>
              </a:rPr>
              <a:t>, dispensation, stockage, préparation, </a:t>
            </a:r>
            <a:r>
              <a:rPr lang="fr-FR" sz="1083" spc="81" dirty="0" smtClean="0">
                <a:solidFill>
                  <a:srgbClr val="443C3C"/>
                </a:solidFill>
                <a:latin typeface="Now"/>
              </a:rPr>
              <a:t>administration, aide </a:t>
            </a:r>
            <a:r>
              <a:rPr lang="fr-FR" sz="1083" spc="81" dirty="0">
                <a:solidFill>
                  <a:srgbClr val="443C3C"/>
                </a:solidFill>
                <a:latin typeface="Now"/>
              </a:rPr>
              <a:t>à la prise, traçabilité et surveillance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3434531" y="8411202"/>
            <a:ext cx="559758" cy="17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93"/>
              </a:lnSpc>
            </a:pPr>
            <a:endParaRPr lang="fr-FR" sz="572" dirty="0"/>
          </a:p>
        </p:txBody>
      </p:sp>
      <p:grpSp>
        <p:nvGrpSpPr>
          <p:cNvPr id="83" name="Group 26"/>
          <p:cNvGrpSpPr/>
          <p:nvPr/>
        </p:nvGrpSpPr>
        <p:grpSpPr>
          <a:xfrm>
            <a:off x="2614671" y="2330740"/>
            <a:ext cx="612000" cy="612000"/>
            <a:chOff x="0" y="0"/>
            <a:chExt cx="812800" cy="812800"/>
          </a:xfrm>
        </p:grpSpPr>
        <p:sp>
          <p:nvSpPr>
            <p:cNvPr id="84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CFFD9"/>
            </a:solidFill>
          </p:spPr>
          <p:txBody>
            <a:bodyPr/>
            <a:lstStyle/>
            <a:p>
              <a:endParaRPr lang="fr-FR" sz="572" dirty="0"/>
            </a:p>
          </p:txBody>
        </p:sp>
        <p:sp>
          <p:nvSpPr>
            <p:cNvPr id="85" name="TextBox 2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28081" tIns="28081" rIns="28081" bIns="28081" rtlCol="0" anchor="ctr"/>
            <a:lstStyle/>
            <a:p>
              <a:pPr algn="ctr">
                <a:lnSpc>
                  <a:spcPts val="1831"/>
                </a:lnSpc>
              </a:pPr>
              <a:endParaRPr lang="fr-FR" sz="572" dirty="0"/>
            </a:p>
          </p:txBody>
        </p:sp>
      </p:grpSp>
      <p:sp>
        <p:nvSpPr>
          <p:cNvPr id="86" name="TextBox 69"/>
          <p:cNvSpPr txBox="1"/>
          <p:nvPr/>
        </p:nvSpPr>
        <p:spPr>
          <a:xfrm>
            <a:off x="2640768" y="2468901"/>
            <a:ext cx="512977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fr-FR" sz="3438" dirty="0">
                <a:solidFill>
                  <a:schemeClr val="accent2">
                    <a:lumMod val="75000"/>
                  </a:schemeClr>
                </a:solidFill>
                <a:latin typeface="Norwester"/>
              </a:rPr>
              <a:t>1</a:t>
            </a: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3FF2168D-D4A3-5F17-C959-8722C0CF2EAE}"/>
              </a:ext>
            </a:extLst>
          </p:cNvPr>
          <p:cNvSpPr txBox="1"/>
          <p:nvPr/>
        </p:nvSpPr>
        <p:spPr>
          <a:xfrm>
            <a:off x="221749" y="852365"/>
            <a:ext cx="273609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95330">
              <a:lnSpc>
                <a:spcPts val="1408"/>
              </a:lnSpc>
              <a:spcAft>
                <a:spcPts val="600"/>
              </a:spcAft>
              <a:defRPr/>
            </a:pPr>
            <a:r>
              <a:rPr lang="fr-FR" sz="1083" b="1" spc="81" dirty="0">
                <a:solidFill>
                  <a:schemeClr val="accent4">
                    <a:lumMod val="50000"/>
                  </a:schemeClr>
                </a:solidFill>
                <a:latin typeface="Now"/>
              </a:rPr>
              <a:t>État des lieux initial</a:t>
            </a:r>
            <a:endParaRPr lang="fr-FR" sz="1083" spc="81" dirty="0">
              <a:solidFill>
                <a:schemeClr val="accent4">
                  <a:lumMod val="50000"/>
                </a:schemeClr>
              </a:solidFill>
              <a:latin typeface="Now"/>
            </a:endParaRPr>
          </a:p>
          <a:p>
            <a:pPr algn="ctr" defTabSz="495330">
              <a:lnSpc>
                <a:spcPts val="1600"/>
              </a:lnSpc>
              <a:defRPr/>
            </a:pPr>
            <a:r>
              <a:rPr lang="fr-FR" sz="1083" spc="81" dirty="0" smtClean="0">
                <a:solidFill>
                  <a:schemeClr val="accent4">
                    <a:lumMod val="50000"/>
                  </a:schemeClr>
                </a:solidFill>
                <a:latin typeface="Now"/>
              </a:rPr>
              <a:t>Audit </a:t>
            </a:r>
            <a:r>
              <a:rPr lang="fr-FR" sz="1083" spc="81" dirty="0">
                <a:solidFill>
                  <a:schemeClr val="accent4">
                    <a:lumMod val="50000"/>
                  </a:schemeClr>
                </a:solidFill>
                <a:latin typeface="Now"/>
              </a:rPr>
              <a:t>Flash </a:t>
            </a:r>
            <a:r>
              <a:rPr lang="fr-FR" sz="1083" spc="81" dirty="0" smtClean="0">
                <a:solidFill>
                  <a:schemeClr val="accent4">
                    <a:lumMod val="50000"/>
                  </a:schemeClr>
                </a:solidFill>
                <a:latin typeface="Now"/>
              </a:rPr>
              <a:t>– Février 2024 </a:t>
            </a:r>
            <a:r>
              <a:rPr lang="fr-FR" sz="1083" spc="81" dirty="0">
                <a:solidFill>
                  <a:schemeClr val="accent4">
                    <a:lumMod val="50000"/>
                  </a:schemeClr>
                </a:solidFill>
                <a:latin typeface="Now"/>
              </a:rPr>
              <a:t>: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5732C14-1259-4F3F-AD0C-C03E4206ADF0}"/>
              </a:ext>
            </a:extLst>
          </p:cNvPr>
          <p:cNvGrpSpPr>
            <a:grpSpLocks noChangeAspect="1"/>
          </p:cNvGrpSpPr>
          <p:nvPr/>
        </p:nvGrpSpPr>
        <p:grpSpPr>
          <a:xfrm>
            <a:off x="4685992" y="9371836"/>
            <a:ext cx="992525" cy="360000"/>
            <a:chOff x="1161104" y="5868694"/>
            <a:chExt cx="1304190" cy="473045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F30D21FF-8087-0FCF-A723-14AB47CCF895}"/>
                </a:ext>
              </a:extLst>
            </p:cNvPr>
            <p:cNvSpPr/>
            <p:nvPr/>
          </p:nvSpPr>
          <p:spPr>
            <a:xfrm>
              <a:off x="2172734" y="5958143"/>
              <a:ext cx="72000" cy="21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8" name="Picture 2">
              <a:extLst>
                <a:ext uri="{FF2B5EF4-FFF2-40B4-BE49-F238E27FC236}">
                  <a16:creationId xmlns:a16="http://schemas.microsoft.com/office/drawing/2014/main" id="{A17E82D4-5034-09C0-D5EB-491DF95805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1104" y="5868694"/>
              <a:ext cx="1304190" cy="4730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4" name="Image 103">
            <a:extLst>
              <a:ext uri="{FF2B5EF4-FFF2-40B4-BE49-F238E27FC236}">
                <a16:creationId xmlns:a16="http://schemas.microsoft.com/office/drawing/2014/main" id="{F678626B-E356-5ADB-E455-F30B277C6A3F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779505" y="878205"/>
            <a:ext cx="903230" cy="936000"/>
          </a:xfrm>
          <a:prstGeom prst="rect">
            <a:avLst/>
          </a:prstGeom>
        </p:spPr>
      </p:pic>
      <p:sp>
        <p:nvSpPr>
          <p:cNvPr id="79" name="TextBox 79"/>
          <p:cNvSpPr txBox="1"/>
          <p:nvPr/>
        </p:nvSpPr>
        <p:spPr>
          <a:xfrm>
            <a:off x="921037" y="1407385"/>
            <a:ext cx="1603423" cy="713904"/>
          </a:xfrm>
          <a:prstGeom prst="rect">
            <a:avLst/>
          </a:prstGeom>
        </p:spPr>
        <p:txBody>
          <a:bodyPr wrap="square" lIns="36000" tIns="72000" rIns="0" bIns="0" rtlCol="0" anchor="t">
            <a:spAutoFit/>
          </a:bodyPr>
          <a:lstStyle/>
          <a:p>
            <a:pPr>
              <a:lnSpc>
                <a:spcPts val="2492"/>
              </a:lnSpc>
            </a:pPr>
            <a:r>
              <a:rPr lang="fr-FR" sz="2709" spc="27" dirty="0" smtClean="0">
                <a:solidFill>
                  <a:schemeClr val="accent2">
                    <a:lumMod val="75000"/>
                  </a:schemeClr>
                </a:solidFill>
                <a:latin typeface="League Gothic"/>
              </a:rPr>
              <a:t>…% </a:t>
            </a:r>
            <a:r>
              <a:rPr lang="fr-FR" sz="1800" spc="27" dirty="0" smtClean="0">
                <a:solidFill>
                  <a:schemeClr val="accent2">
                    <a:lumMod val="75000"/>
                  </a:schemeClr>
                </a:solidFill>
                <a:latin typeface="League Gothic"/>
              </a:rPr>
              <a:t>(région </a:t>
            </a:r>
            <a:r>
              <a:rPr lang="fr-FR" sz="1800" spc="27" dirty="0">
                <a:solidFill>
                  <a:schemeClr val="accent2">
                    <a:lumMod val="75000"/>
                  </a:schemeClr>
                </a:solidFill>
                <a:latin typeface="League Gothic"/>
              </a:rPr>
              <a:t>: </a:t>
            </a:r>
            <a:r>
              <a:rPr lang="fr-FR" sz="1800" spc="27" dirty="0" smtClean="0">
                <a:solidFill>
                  <a:schemeClr val="accent2">
                    <a:lumMod val="75000"/>
                  </a:schemeClr>
                </a:solidFill>
                <a:latin typeface="League Gothic"/>
              </a:rPr>
              <a:t>…%)</a:t>
            </a:r>
            <a:endParaRPr lang="fr-FR" sz="1800" spc="27" dirty="0" smtClean="0">
              <a:solidFill>
                <a:schemeClr val="accent2">
                  <a:lumMod val="75000"/>
                </a:schemeClr>
              </a:solidFill>
              <a:latin typeface="League Gothic"/>
            </a:endParaRPr>
          </a:p>
          <a:p>
            <a:pPr>
              <a:lnSpc>
                <a:spcPts val="2492"/>
              </a:lnSpc>
            </a:pPr>
            <a:r>
              <a:rPr lang="fr-FR" sz="2709" spc="27" dirty="0" smtClean="0">
                <a:solidFill>
                  <a:schemeClr val="accent2">
                    <a:lumMod val="75000"/>
                  </a:schemeClr>
                </a:solidFill>
                <a:latin typeface="League Gothic"/>
              </a:rPr>
              <a:t> </a:t>
            </a:r>
            <a:endParaRPr lang="fr-FR" sz="2709" spc="27" dirty="0">
              <a:solidFill>
                <a:schemeClr val="accent2">
                  <a:lumMod val="75000"/>
                </a:schemeClr>
              </a:solidFill>
              <a:latin typeface="League Gothic"/>
            </a:endParaRPr>
          </a:p>
        </p:txBody>
      </p:sp>
      <p:sp>
        <p:nvSpPr>
          <p:cNvPr id="92" name="Freeform 27">
            <a:extLst>
              <a:ext uri="{FF2B5EF4-FFF2-40B4-BE49-F238E27FC236}">
                <a16:creationId xmlns:a16="http://schemas.microsoft.com/office/drawing/2014/main" id="{B25B6A58-644B-B030-7110-AA2647593FC1}"/>
              </a:ext>
            </a:extLst>
          </p:cNvPr>
          <p:cNvSpPr/>
          <p:nvPr/>
        </p:nvSpPr>
        <p:spPr>
          <a:xfrm>
            <a:off x="381201" y="4122921"/>
            <a:ext cx="612000" cy="612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ECFFD9"/>
          </a:solidFill>
        </p:spPr>
        <p:txBody>
          <a:bodyPr/>
          <a:lstStyle/>
          <a:p>
            <a:endParaRPr lang="fr-FR" sz="572" dirty="0"/>
          </a:p>
        </p:txBody>
      </p:sp>
      <p:sp>
        <p:nvSpPr>
          <p:cNvPr id="71" name="TextBox 71"/>
          <p:cNvSpPr txBox="1"/>
          <p:nvPr/>
        </p:nvSpPr>
        <p:spPr>
          <a:xfrm>
            <a:off x="436450" y="4285740"/>
            <a:ext cx="512977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fr-FR" sz="3438" dirty="0">
                <a:solidFill>
                  <a:schemeClr val="accent2">
                    <a:lumMod val="75000"/>
                  </a:schemeClr>
                </a:solidFill>
                <a:latin typeface="Norwester"/>
              </a:rPr>
              <a:t>2</a:t>
            </a:r>
          </a:p>
        </p:txBody>
      </p:sp>
      <p:sp>
        <p:nvSpPr>
          <p:cNvPr id="105" name="Freeform 20">
            <a:extLst>
              <a:ext uri="{FF2B5EF4-FFF2-40B4-BE49-F238E27FC236}">
                <a16:creationId xmlns:a16="http://schemas.microsoft.com/office/drawing/2014/main" id="{50B263DA-84CD-BA59-5DFC-4DE5F234370E}"/>
              </a:ext>
            </a:extLst>
          </p:cNvPr>
          <p:cNvSpPr/>
          <p:nvPr/>
        </p:nvSpPr>
        <p:spPr>
          <a:xfrm>
            <a:off x="1222332" y="6812826"/>
            <a:ext cx="5303083" cy="1180372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/>
          <a:lstStyle/>
          <a:p>
            <a:endParaRPr lang="fr-FR" sz="572" dirty="0"/>
          </a:p>
        </p:txBody>
      </p:sp>
      <p:sp>
        <p:nvSpPr>
          <p:cNvPr id="55" name="TextBox 55"/>
          <p:cNvSpPr txBox="1"/>
          <p:nvPr/>
        </p:nvSpPr>
        <p:spPr>
          <a:xfrm>
            <a:off x="1351077" y="6923145"/>
            <a:ext cx="3397139" cy="861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8"/>
              </a:lnSpc>
            </a:pPr>
            <a:r>
              <a:rPr lang="fr-FR" sz="1083" b="1" spc="81" dirty="0" smtClean="0">
                <a:solidFill>
                  <a:srgbClr val="443C3C"/>
                </a:solidFill>
                <a:latin typeface="Now"/>
              </a:rPr>
              <a:t>Bilan à 1 an </a:t>
            </a:r>
            <a:endParaRPr lang="fr-FR" sz="1083" b="1" spc="81" dirty="0">
              <a:solidFill>
                <a:srgbClr val="443C3C"/>
              </a:solidFill>
              <a:latin typeface="Now"/>
            </a:endParaRPr>
          </a:p>
          <a:p>
            <a:pPr algn="ctr">
              <a:lnSpc>
                <a:spcPts val="1408"/>
              </a:lnSpc>
            </a:pPr>
            <a:endParaRPr lang="fr-FR" sz="1083" spc="81" dirty="0">
              <a:solidFill>
                <a:srgbClr val="443C3C"/>
              </a:solidFill>
              <a:latin typeface="Now"/>
            </a:endParaRPr>
          </a:p>
          <a:p>
            <a:pPr marL="108000" indent="-10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083" spc="81" dirty="0" smtClean="0">
                <a:solidFill>
                  <a:schemeClr val="accent4">
                    <a:lumMod val="50000"/>
                  </a:schemeClr>
                </a:solidFill>
                <a:latin typeface="Now"/>
              </a:rPr>
              <a:t>Résultat du </a:t>
            </a:r>
            <a:r>
              <a:rPr lang="fr-FR" sz="1083" spc="81" dirty="0">
                <a:solidFill>
                  <a:schemeClr val="accent4">
                    <a:lumMod val="50000"/>
                  </a:schemeClr>
                </a:solidFill>
                <a:latin typeface="Now"/>
              </a:rPr>
              <a:t>2</a:t>
            </a:r>
            <a:r>
              <a:rPr lang="fr-FR" sz="1083" spc="81" baseline="30000" dirty="0">
                <a:solidFill>
                  <a:schemeClr val="accent4">
                    <a:lumMod val="50000"/>
                  </a:schemeClr>
                </a:solidFill>
                <a:latin typeface="Now"/>
              </a:rPr>
              <a:t>nd</a:t>
            </a:r>
            <a:r>
              <a:rPr lang="fr-FR" sz="1083" spc="81" dirty="0">
                <a:solidFill>
                  <a:schemeClr val="accent4">
                    <a:lumMod val="50000"/>
                  </a:schemeClr>
                </a:solidFill>
                <a:latin typeface="Now"/>
              </a:rPr>
              <a:t> Audit Flash </a:t>
            </a:r>
            <a:r>
              <a:rPr lang="fr-FR" sz="1083" spc="81" dirty="0" smtClean="0">
                <a:solidFill>
                  <a:schemeClr val="accent4">
                    <a:lumMod val="50000"/>
                  </a:schemeClr>
                </a:solidFill>
                <a:latin typeface="Now"/>
              </a:rPr>
              <a:t>(</a:t>
            </a:r>
            <a:r>
              <a:rPr lang="fr-FR" sz="1083" i="1" spc="81" dirty="0" smtClean="0">
                <a:solidFill>
                  <a:schemeClr val="accent4">
                    <a:lumMod val="50000"/>
                  </a:schemeClr>
                </a:solidFill>
                <a:latin typeface="Now"/>
              </a:rPr>
              <a:t>date</a:t>
            </a:r>
            <a:r>
              <a:rPr lang="fr-FR" sz="1083" spc="81" dirty="0" smtClean="0">
                <a:solidFill>
                  <a:schemeClr val="accent4">
                    <a:lumMod val="50000"/>
                  </a:schemeClr>
                </a:solidFill>
                <a:latin typeface="Now"/>
              </a:rPr>
              <a:t>) :</a:t>
            </a:r>
          </a:p>
          <a:p>
            <a:pPr>
              <a:spcAft>
                <a:spcPts val="600"/>
              </a:spcAft>
            </a:pPr>
            <a:endParaRPr lang="fr-FR" sz="100" spc="81" dirty="0">
              <a:solidFill>
                <a:schemeClr val="accent4">
                  <a:lumMod val="50000"/>
                </a:schemeClr>
              </a:solidFill>
              <a:latin typeface="Now"/>
            </a:endParaRPr>
          </a:p>
          <a:p>
            <a:pPr marL="108000" indent="-10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083" spc="81" dirty="0" smtClean="0">
                <a:solidFill>
                  <a:srgbClr val="443C3C"/>
                </a:solidFill>
                <a:latin typeface="Now"/>
              </a:rPr>
              <a:t>Résultat de </a:t>
            </a:r>
            <a:r>
              <a:rPr lang="fr-FR" sz="1083" spc="81" dirty="0">
                <a:solidFill>
                  <a:srgbClr val="443C3C"/>
                </a:solidFill>
                <a:latin typeface="Now"/>
              </a:rPr>
              <a:t>l’audit </a:t>
            </a:r>
            <a:r>
              <a:rPr lang="fr-FR" sz="1083" spc="81" dirty="0" smtClean="0">
                <a:solidFill>
                  <a:srgbClr val="443C3C"/>
                </a:solidFill>
                <a:latin typeface="Now"/>
              </a:rPr>
              <a:t>terrain </a:t>
            </a:r>
            <a:r>
              <a:rPr lang="fr-FR" sz="1083" i="1" spc="81" dirty="0" smtClean="0">
                <a:solidFill>
                  <a:srgbClr val="443C3C"/>
                </a:solidFill>
                <a:latin typeface="Now"/>
              </a:rPr>
              <a:t>(date)</a:t>
            </a:r>
            <a:r>
              <a:rPr lang="fr-FR" sz="1083" spc="81" dirty="0" smtClean="0">
                <a:solidFill>
                  <a:srgbClr val="443C3C"/>
                </a:solidFill>
                <a:latin typeface="Now"/>
              </a:rPr>
              <a:t>: </a:t>
            </a:r>
            <a:r>
              <a:rPr lang="fr-FR" sz="1083" i="1" spc="81" dirty="0" smtClean="0">
                <a:solidFill>
                  <a:srgbClr val="443C3C"/>
                </a:solidFill>
                <a:latin typeface="Now"/>
              </a:rPr>
              <a:t>     </a:t>
            </a:r>
            <a:endParaRPr lang="fr-FR" sz="1083" i="1" spc="81" dirty="0">
              <a:solidFill>
                <a:srgbClr val="443C3C"/>
              </a:solidFill>
              <a:latin typeface="Now"/>
            </a:endParaRPr>
          </a:p>
        </p:txBody>
      </p:sp>
      <p:grpSp>
        <p:nvGrpSpPr>
          <p:cNvPr id="44" name="Group 44"/>
          <p:cNvGrpSpPr/>
          <p:nvPr/>
        </p:nvGrpSpPr>
        <p:grpSpPr>
          <a:xfrm>
            <a:off x="121634" y="7785293"/>
            <a:ext cx="612000" cy="612000"/>
            <a:chOff x="0" y="0"/>
            <a:chExt cx="812800" cy="81280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CFFD9"/>
            </a:solidFill>
          </p:spPr>
          <p:txBody>
            <a:bodyPr/>
            <a:lstStyle/>
            <a:p>
              <a:endParaRPr lang="fr-FR" sz="572" dirty="0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28081" tIns="28081" rIns="28081" bIns="28081" rtlCol="0" anchor="ctr"/>
            <a:lstStyle/>
            <a:p>
              <a:pPr algn="ctr">
                <a:lnSpc>
                  <a:spcPts val="1831"/>
                </a:lnSpc>
              </a:pPr>
              <a:endParaRPr lang="fr-FR" sz="572" dirty="0"/>
            </a:p>
          </p:txBody>
        </p:sp>
      </p:grpSp>
      <p:sp>
        <p:nvSpPr>
          <p:cNvPr id="75" name="TextBox 75"/>
          <p:cNvSpPr txBox="1"/>
          <p:nvPr/>
        </p:nvSpPr>
        <p:spPr>
          <a:xfrm>
            <a:off x="279763" y="7908076"/>
            <a:ext cx="250247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fr-FR" sz="3438" dirty="0">
                <a:solidFill>
                  <a:schemeClr val="accent2">
                    <a:lumMod val="75000"/>
                  </a:schemeClr>
                </a:solidFill>
                <a:latin typeface="Norwester"/>
              </a:rPr>
              <a:t>4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4923035" y="7550672"/>
            <a:ext cx="1577380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92"/>
              </a:lnSpc>
            </a:pPr>
            <a:r>
              <a:rPr lang="fr-FR" sz="2709" spc="27" dirty="0" smtClean="0">
                <a:solidFill>
                  <a:schemeClr val="accent2">
                    <a:lumMod val="75000"/>
                  </a:schemeClr>
                </a:solidFill>
                <a:latin typeface="League Gothic"/>
              </a:rPr>
              <a:t>…% </a:t>
            </a:r>
            <a:r>
              <a:rPr lang="fr-FR" sz="1800" spc="27" dirty="0">
                <a:solidFill>
                  <a:schemeClr val="accent2">
                    <a:lumMod val="75000"/>
                  </a:schemeClr>
                </a:solidFill>
                <a:latin typeface="League Gothic"/>
              </a:rPr>
              <a:t>(région : …%)</a:t>
            </a:r>
            <a:endParaRPr lang="fr-FR" sz="2800" spc="27" dirty="0">
              <a:solidFill>
                <a:schemeClr val="accent2">
                  <a:lumMod val="75000"/>
                </a:schemeClr>
              </a:solidFill>
              <a:latin typeface="League Gothic"/>
            </a:endParaRPr>
          </a:p>
          <a:p>
            <a:pPr>
              <a:lnSpc>
                <a:spcPts val="2492"/>
              </a:lnSpc>
            </a:pPr>
            <a:r>
              <a:rPr lang="fr-FR" sz="2709" spc="27" dirty="0" smtClean="0">
                <a:solidFill>
                  <a:schemeClr val="accent2">
                    <a:lumMod val="75000"/>
                  </a:schemeClr>
                </a:solidFill>
                <a:latin typeface="League Gothic"/>
              </a:rPr>
              <a:t> </a:t>
            </a:r>
            <a:endParaRPr lang="fr-FR" sz="2709" spc="27" dirty="0">
              <a:solidFill>
                <a:schemeClr val="accent2">
                  <a:lumMod val="75000"/>
                </a:schemeClr>
              </a:solidFill>
              <a:latin typeface="League Gothic"/>
            </a:endParaRPr>
          </a:p>
        </p:txBody>
      </p:sp>
      <p:sp>
        <p:nvSpPr>
          <p:cNvPr id="106" name="TextBox 82">
            <a:extLst>
              <a:ext uri="{FF2B5EF4-FFF2-40B4-BE49-F238E27FC236}">
                <a16:creationId xmlns:a16="http://schemas.microsoft.com/office/drawing/2014/main" id="{A6F462E1-7702-43CC-49BC-1A707B9DBBCA}"/>
              </a:ext>
            </a:extLst>
          </p:cNvPr>
          <p:cNvSpPr txBox="1"/>
          <p:nvPr/>
        </p:nvSpPr>
        <p:spPr>
          <a:xfrm>
            <a:off x="4911169" y="7157083"/>
            <a:ext cx="1458871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92"/>
              </a:lnSpc>
            </a:pPr>
            <a:r>
              <a:rPr lang="fr-FR" sz="2709" spc="27" dirty="0" smtClean="0">
                <a:solidFill>
                  <a:schemeClr val="accent2">
                    <a:lumMod val="75000"/>
                  </a:schemeClr>
                </a:solidFill>
                <a:latin typeface="League Gothic"/>
              </a:rPr>
              <a:t>…% </a:t>
            </a:r>
            <a:r>
              <a:rPr lang="fr-FR" sz="1800" spc="27" dirty="0">
                <a:solidFill>
                  <a:schemeClr val="accent2">
                    <a:lumMod val="75000"/>
                  </a:schemeClr>
                </a:solidFill>
                <a:latin typeface="League Gothic"/>
              </a:rPr>
              <a:t>(région : …%)</a:t>
            </a:r>
          </a:p>
          <a:p>
            <a:pPr>
              <a:lnSpc>
                <a:spcPts val="2492"/>
              </a:lnSpc>
            </a:pPr>
            <a:r>
              <a:rPr lang="fr-FR" sz="2709" spc="27" dirty="0" smtClean="0">
                <a:solidFill>
                  <a:schemeClr val="accent2">
                    <a:lumMod val="75000"/>
                  </a:schemeClr>
                </a:solidFill>
                <a:latin typeface="League Gothic"/>
              </a:rPr>
              <a:t> </a:t>
            </a:r>
            <a:endParaRPr lang="fr-FR" sz="2709" spc="27" dirty="0">
              <a:solidFill>
                <a:schemeClr val="accent2">
                  <a:lumMod val="75000"/>
                </a:schemeClr>
              </a:solidFill>
              <a:latin typeface="League Gothic"/>
            </a:endParaRPr>
          </a:p>
        </p:txBody>
      </p:sp>
      <p:sp>
        <p:nvSpPr>
          <p:cNvPr id="61" name="Freeform 61"/>
          <p:cNvSpPr/>
          <p:nvPr/>
        </p:nvSpPr>
        <p:spPr>
          <a:xfrm>
            <a:off x="4482213" y="8428659"/>
            <a:ext cx="723112" cy="816056"/>
          </a:xfrm>
          <a:custGeom>
            <a:avLst/>
            <a:gdLst/>
            <a:ahLst/>
            <a:cxnLst/>
            <a:rect l="l" t="t" r="r" b="b"/>
            <a:pathLst>
              <a:path w="1587790" h="1815561">
                <a:moveTo>
                  <a:pt x="0" y="0"/>
                </a:moveTo>
                <a:lnTo>
                  <a:pt x="1587790" y="0"/>
                </a:lnTo>
                <a:lnTo>
                  <a:pt x="1587790" y="1815561"/>
                </a:lnTo>
                <a:lnTo>
                  <a:pt x="0" y="1815561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xmlns="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572" dirty="0"/>
          </a:p>
        </p:txBody>
      </p:sp>
      <p:pic>
        <p:nvPicPr>
          <p:cNvPr id="91" name="Image 90">
            <a:extLst>
              <a:ext uri="{FF2B5EF4-FFF2-40B4-BE49-F238E27FC236}">
                <a16:creationId xmlns:a16="http://schemas.microsoft.com/office/drawing/2014/main" id="{93233C2B-D72F-24A1-EDCA-9E3D841A64B0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290612" y="7938513"/>
            <a:ext cx="1178270" cy="12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218</Words>
  <Application>Microsoft Office PowerPoint</Application>
  <PresentationFormat>Format A4 (210 x 297 mm)</PresentationFormat>
  <Paragraphs>33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1" baseType="lpstr">
      <vt:lpstr>Aileron Bold</vt:lpstr>
      <vt:lpstr>Arial</vt:lpstr>
      <vt:lpstr>Aptos</vt:lpstr>
      <vt:lpstr>League Gothic</vt:lpstr>
      <vt:lpstr>Calibri</vt:lpstr>
      <vt:lpstr>Tenor Sans</vt:lpstr>
      <vt:lpstr>Norwester</vt:lpstr>
      <vt:lpstr>Safira March</vt:lpstr>
      <vt:lpstr>Now</vt:lpstr>
      <vt:lpstr>Office Theme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Colorful How to Get Healthy Skin Free Instagram Story</dc:title>
  <dc:creator>BOUGLE, Céline (ARS-NORMANDIE/DOS/OMEDIT)</dc:creator>
  <cp:lastModifiedBy>CHEREL, Albane (ARS-NORMANDIE/DOS/OMEDIT)</cp:lastModifiedBy>
  <cp:revision>14</cp:revision>
  <dcterms:created xsi:type="dcterms:W3CDTF">2006-08-16T00:00:00Z</dcterms:created>
  <dcterms:modified xsi:type="dcterms:W3CDTF">2024-03-05T14:30:58Z</dcterms:modified>
  <dc:identifier>DAF3V090MF4</dc:identifier>
</cp:coreProperties>
</file>